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modernComment_102_671C36CA.xml" ContentType="application/vnd.ms-powerpoint.comments+xml"/>
  <Override PartName="/ppt/comments/modernComment_103_E567018E.xml" ContentType="application/vnd.ms-powerpoint.comments+xml"/>
  <Override PartName="/ppt/comments/modernComment_104_7D44B3E9.xml" ContentType="application/vnd.ms-powerpoint.comments+xml"/>
  <Override PartName="/ppt/comments/modernComment_105_D8547A15.xml" ContentType="application/vnd.ms-powerpoint.comments+xml"/>
  <Override PartName="/ppt/comments/modernComment_106_F0FBB639.xml" ContentType="application/vnd.ms-powerpoint.comments+xml"/>
  <Override PartName="/ppt/comments/modernComment_107_DE8B252C.xml" ContentType="application/vnd.ms-powerpoint.comments+xml"/>
  <Override PartName="/ppt/comments/modernComment_108_BB28E07B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D0D7A46-FDA3-D057-2FC7-7B78756FA81C}" name="Enzo Enrico" initials="EE" userId="f6b440f80fd5169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02_671C36C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C00BE4-E347-4094-8B57-49262B6423EA}" authorId="{0D0D7A46-FDA3-D057-2FC7-7B78756FA81C}" created="2023-10-04T02:09:41.432">
    <pc:sldMkLst xmlns:pc="http://schemas.microsoft.com/office/powerpoint/2013/main/command">
      <pc:docMk/>
      <pc:sldMk cId="1729902282" sldId="258"/>
    </pc:sldMkLst>
    <p188:txBody>
      <a:bodyPr/>
      <a:lstStyle/>
      <a:p>
        <a:r>
          <a:rPr lang="pt-BR"/>
          <a:t>O que são data structures - Quando as utilizar - Porquê implementar algorítimos</a:t>
        </a:r>
      </a:p>
    </p188:txBody>
  </p188:cm>
  <p188:cm id="{3E06060D-DD25-4D70-A7B9-7A17A5E1FB35}" authorId="{0D0D7A46-FDA3-D057-2FC7-7B78756FA81C}" created="2023-10-04T02:09:51.217">
    <pc:sldMkLst xmlns:pc="http://schemas.microsoft.com/office/powerpoint/2013/main/command">
      <pc:docMk/>
      <pc:sldMk cId="1729902282" sldId="258"/>
    </pc:sldMkLst>
    <p188:txBody>
      <a:bodyPr/>
      <a:lstStyle/>
      <a:p>
        <a:r>
          <a:rPr lang="pt-BR"/>
          <a:t>5 ~ 10 min</a:t>
        </a:r>
      </a:p>
    </p188:txBody>
  </p188:cm>
</p188:cmLst>
</file>

<file path=ppt/comments/modernComment_103_E56701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01E2D1-BE6C-46BE-A0D9-7FF287AF8DED}" authorId="{0D0D7A46-FDA3-D057-2FC7-7B78756FA81C}" created="2023-10-04T02:10:11.592">
    <pc:sldMkLst xmlns:pc="http://schemas.microsoft.com/office/powerpoint/2013/main/command">
      <pc:docMk/>
      <pc:sldMk cId="3848733070" sldId="259"/>
    </pc:sldMkLst>
    <p188:txBody>
      <a:bodyPr/>
      <a:lstStyle/>
      <a:p>
        <a:r>
          <a:rPr lang="pt-BR"/>
          <a:t>Porquê usar algorítimos de pesquisa</a:t>
        </a:r>
      </a:p>
    </p188:txBody>
  </p188:cm>
</p188:cmLst>
</file>

<file path=ppt/comments/modernComment_104_7D44B3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01A3031-DD67-4859-83B7-966D875BA40D}" authorId="{0D0D7A46-FDA3-D057-2FC7-7B78756FA81C}" created="2023-10-04T02:10:27.009">
    <pc:sldMkLst xmlns:pc="http://schemas.microsoft.com/office/powerpoint/2013/main/command">
      <pc:docMk/>
      <pc:sldMk cId="2101654505" sldId="260"/>
    </pc:sldMkLst>
    <p188:txBody>
      <a:bodyPr/>
      <a:lstStyle/>
      <a:p>
        <a:r>
          <a:rPr lang="pt-BR"/>
          <a:t>Ir para desenho, binary search question
</a:t>
        </a:r>
      </a:p>
    </p188:txBody>
  </p188:cm>
</p188:cmLst>
</file>

<file path=ppt/comments/modernComment_105_D8547A1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9BC623C-858F-4453-A563-A88B1FA73A6F}" authorId="{0D0D7A46-FDA3-D057-2FC7-7B78756FA81C}" created="2023-10-04T02:10:31.526">
    <pc:sldMkLst xmlns:pc="http://schemas.microsoft.com/office/powerpoint/2013/main/command">
      <pc:docMk/>
      <pc:sldMk cId="3629414933" sldId="261"/>
    </pc:sldMkLst>
    <p188:txBody>
      <a:bodyPr/>
      <a:lstStyle/>
      <a:p>
        <a:r>
          <a:rPr lang="pt-BR"/>
          <a:t>Ir para desenho, binary search question</a:t>
        </a:r>
      </a:p>
    </p188:txBody>
  </p188:cm>
</p188:cmLst>
</file>

<file path=ppt/comments/modernComment_106_F0FBB6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E89FC3F-E7CC-4AD5-BA95-4349D20655EF}" authorId="{0D0D7A46-FDA3-D057-2FC7-7B78756FA81C}" created="2023-10-04T02:11:58.097">
    <pc:sldMkLst xmlns:pc="http://schemas.microsoft.com/office/powerpoint/2013/main/command">
      <pc:docMk/>
      <pc:sldMk cId="4043028025" sldId="262"/>
    </pc:sldMkLst>
    <p188:txBody>
      <a:bodyPr/>
      <a:lstStyle/>
      <a:p>
        <a:r>
          <a:rPr lang="pt-BR"/>
          <a:t>Ir para desenho, Sort Colors</a:t>
        </a:r>
      </a:p>
    </p188:txBody>
  </p188:cm>
</p188:cmLst>
</file>

<file path=ppt/comments/modernComment_107_DE8B25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65F07E2-9960-4B39-A3A2-7BA57CB665B6}" authorId="{0D0D7A46-FDA3-D057-2FC7-7B78756FA81C}" created="2023-10-04T02:12:20.522">
    <pc:sldMkLst xmlns:pc="http://schemas.microsoft.com/office/powerpoint/2013/main/command">
      <pc:docMk/>
      <pc:sldMk cId="3733660972" sldId="263"/>
    </pc:sldMkLst>
    <p188:txBody>
      <a:bodyPr/>
      <a:lstStyle/>
      <a:p>
        <a:r>
          <a:rPr lang="pt-BR"/>
          <a:t>Ir para desenho, falar como são feitas linked lists</a:t>
        </a:r>
      </a:p>
    </p188:txBody>
  </p188:cm>
</p188:cmLst>
</file>

<file path=ppt/comments/modernComment_108_BB28E0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6EC4D25-13A0-488D-A10C-B757F219D84E}" authorId="{0D0D7A46-FDA3-D057-2FC7-7B78756FA81C}" created="2023-10-04T02:16:38.715">
    <pc:sldMkLst xmlns:pc="http://schemas.microsoft.com/office/powerpoint/2013/main/command">
      <pc:docMk/>
      <pc:sldMk cId="3140018299" sldId="264"/>
    </pc:sldMkLst>
    <p188:txBody>
      <a:bodyPr/>
      <a:lstStyle/>
      <a:p>
        <a:r>
          <a:rPr lang="pt-BR"/>
          <a:t>Ir para o Quadro, Remove Duplicates from sorted list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51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55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86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09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07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48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647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85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5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6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66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05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0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5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98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6969C88-B244-455D-A017-012B25B1ACDD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39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6969C88-B244-455D-A017-012B25B1ACDD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809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8_BB28E07B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svg"/><Relationship Id="rId2" Type="http://schemas.microsoft.com/office/2018/10/relationships/comments" Target="../comments/modernComment_102_671C36CA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.jpeg"/><Relationship Id="rId7" Type="http://schemas.openxmlformats.org/officeDocument/2006/relationships/image" Target="../media/image16.png"/><Relationship Id="rId2" Type="http://schemas.microsoft.com/office/2018/10/relationships/comments" Target="../comments/modernComment_103_E567018E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4_7D44B3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5_D8547A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6_F0FBB6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7_DE8B252C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651581-356B-9B4C-B4BB-94F8B1EE7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85" b="12843"/>
          <a:stretch/>
        </p:blipFill>
        <p:spPr>
          <a:xfrm>
            <a:off x="20" y="-1"/>
            <a:ext cx="12191979" cy="685800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29223"/>
                </a:lnTo>
                <a:lnTo>
                  <a:pt x="11953979" y="541759"/>
                </a:lnTo>
                <a:cubicBezTo>
                  <a:pt x="11205478" y="591203"/>
                  <a:pt x="10431054" y="699982"/>
                  <a:pt x="9651089" y="827627"/>
                </a:cubicBezTo>
                <a:cubicBezTo>
                  <a:pt x="7233991" y="1222984"/>
                  <a:pt x="6590499" y="2476708"/>
                  <a:pt x="6133345" y="3948664"/>
                </a:cubicBezTo>
                <a:cubicBezTo>
                  <a:pt x="5827390" y="4934281"/>
                  <a:pt x="5572190" y="5830059"/>
                  <a:pt x="6876220" y="6551721"/>
                </a:cubicBezTo>
                <a:cubicBezTo>
                  <a:pt x="7059065" y="6652933"/>
                  <a:pt x="7253882" y="6741181"/>
                  <a:pt x="7457481" y="6819371"/>
                </a:cubicBezTo>
                <a:lnTo>
                  <a:pt x="756387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BF69386-2121-1F4A-0FA6-C9CE95491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0" y="2299787"/>
            <a:ext cx="3810000" cy="2286000"/>
          </a:xfrm>
        </p:spPr>
        <p:txBody>
          <a:bodyPr>
            <a:normAutofit/>
          </a:bodyPr>
          <a:lstStyle/>
          <a:p>
            <a:pPr algn="l"/>
            <a:r>
              <a:rPr lang="pt-BR" sz="4400"/>
              <a:t>Bem vindos!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6E9855-6F7A-BDE5-9E0F-4364C883A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0" y="4571999"/>
            <a:ext cx="3810000" cy="1524000"/>
          </a:xfrm>
        </p:spPr>
        <p:txBody>
          <a:bodyPr anchor="b">
            <a:normAutofit/>
          </a:bodyPr>
          <a:lstStyle/>
          <a:p>
            <a:pPr algn="l"/>
            <a:r>
              <a:rPr lang="pt-BR" sz="2200" err="1"/>
              <a:t>Algorítimos</a:t>
            </a:r>
            <a:r>
              <a:rPr lang="pt-BR" sz="2200"/>
              <a:t> e Data </a:t>
            </a:r>
            <a:r>
              <a:rPr lang="pt-BR" sz="2200" err="1"/>
              <a:t>structures</a:t>
            </a:r>
            <a:r>
              <a:rPr lang="pt-BR" sz="2200"/>
              <a:t> – Como se tornar um desenvolvedor melhor</a:t>
            </a:r>
          </a:p>
        </p:txBody>
      </p:sp>
    </p:spTree>
    <p:extLst>
      <p:ext uri="{BB962C8B-B14F-4D97-AF65-F5344CB8AC3E}">
        <p14:creationId xmlns:p14="http://schemas.microsoft.com/office/powerpoint/2010/main" val="843399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63EAB-E9C0-361C-C634-692E26408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Como </a:t>
            </a:r>
            <a:r>
              <a:rPr lang="en-US" sz="3400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podemos</a:t>
            </a:r>
            <a:r>
              <a:rPr lang="en-US" sz="3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sz="3400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buscar</a:t>
            </a:r>
            <a:r>
              <a:rPr lang="en-US" sz="3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sz="3400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dentro</a:t>
            </a:r>
            <a:r>
              <a:rPr lang="en-US" sz="3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de </a:t>
            </a:r>
            <a:r>
              <a:rPr lang="en-US" sz="3400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uma</a:t>
            </a:r>
            <a:r>
              <a:rPr lang="en-US" sz="34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linked list??</a:t>
            </a:r>
          </a:p>
        </p:txBody>
      </p:sp>
      <p:pic>
        <p:nvPicPr>
          <p:cNvPr id="5" name="Picture 4" descr="CPU com números binários e plantas">
            <a:extLst>
              <a:ext uri="{FF2B5EF4-FFF2-40B4-BE49-F238E27FC236}">
                <a16:creationId xmlns:a16="http://schemas.microsoft.com/office/drawing/2014/main" id="{584965EE-561F-45BB-21F7-F3C8939A0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1" b="18841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182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Notas autoadesivas com pontos de interrogação">
            <a:extLst>
              <a:ext uri="{FF2B5EF4-FFF2-40B4-BE49-F238E27FC236}">
                <a16:creationId xmlns:a16="http://schemas.microsoft.com/office/drawing/2014/main" id="{C5B52C61-C1FB-17BC-44FF-4D2F084665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0162" b="55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96A08E-E4C2-B884-C5A6-67CBDB4FD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Alguma</a:t>
            </a:r>
            <a:r>
              <a:rPr lang="en-US" sz="4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sz="4800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pergunta</a:t>
            </a:r>
            <a:r>
              <a:rPr lang="en-US" sz="4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1923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CADF9C09-9FFD-EFBD-CB81-0E7648CB27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972" b="87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937FD61-6362-DE65-6F48-2D6AFC2C2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pt-BR" b="1" dirty="0" err="1"/>
              <a:t>Hackathon</a:t>
            </a:r>
            <a:r>
              <a:rPr lang="pt-BR" dirty="0"/>
              <a:t>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760D2-1EB4-8B56-9E32-EC3510BC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Hackathon </a:t>
            </a:r>
            <a:r>
              <a:rPr lang="en-US" dirty="0" err="1"/>
              <a:t>Iniciantes</a:t>
            </a:r>
            <a:r>
              <a:rPr lang="en-US" dirty="0"/>
              <a:t> - Best Time to buy and sell stocks</a:t>
            </a:r>
          </a:p>
          <a:p>
            <a:r>
              <a:rPr lang="pt-BR" dirty="0" err="1"/>
              <a:t>Hackathon</a:t>
            </a:r>
            <a:r>
              <a:rPr lang="pt-BR" dirty="0"/>
              <a:t> </a:t>
            </a:r>
            <a:r>
              <a:rPr lang="pt-BR" dirty="0" err="1"/>
              <a:t>Experiêntes</a:t>
            </a:r>
            <a:r>
              <a:rPr lang="pt-BR" dirty="0"/>
              <a:t> - Reverse </a:t>
            </a:r>
            <a:r>
              <a:rPr lang="pt-BR" dirty="0" err="1"/>
              <a:t>Linked</a:t>
            </a:r>
            <a:r>
              <a:rPr lang="pt-BR" dirty="0"/>
              <a:t> </a:t>
            </a:r>
            <a:r>
              <a:rPr lang="pt-BR" dirty="0" err="1"/>
              <a:t>List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293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E1FEA-30FD-9BBA-BD8E-84149920F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873" y="402921"/>
            <a:ext cx="6393115" cy="1828800"/>
          </a:xfrm>
        </p:spPr>
        <p:txBody>
          <a:bodyPr>
            <a:normAutofit/>
          </a:bodyPr>
          <a:lstStyle/>
          <a:p>
            <a:r>
              <a:rPr lang="pt-BR" b="1" dirty="0"/>
              <a:t>Obrigado!</a:t>
            </a:r>
          </a:p>
        </p:txBody>
      </p:sp>
      <p:pic>
        <p:nvPicPr>
          <p:cNvPr id="2050" name="Picture 2" descr="Código QR&#10;&#10;Descrição gerada automaticamente">
            <a:extLst>
              <a:ext uri="{FF2B5EF4-FFF2-40B4-BE49-F238E27FC236}">
                <a16:creationId xmlns:a16="http://schemas.microsoft.com/office/drawing/2014/main" id="{5CA44D4C-4AC1-8B8B-E7D9-83CEE7A2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3049" y="566206"/>
            <a:ext cx="2677887" cy="2677887"/>
          </a:xfrm>
          <a:prstGeom prst="roundRect">
            <a:avLst>
              <a:gd name="adj" fmla="val 4380"/>
            </a:avLst>
          </a:prstGeom>
          <a:solidFill>
            <a:schemeClr val="tx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FCA05E7-1672-0CA5-7F5F-1C55B75C0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4792" y="3423704"/>
            <a:ext cx="2688388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04D8953-D9AF-DA2F-7EAA-ABF5A7232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873" y="2231721"/>
            <a:ext cx="6393116" cy="3978727"/>
          </a:xfrm>
        </p:spPr>
        <p:txBody>
          <a:bodyPr>
            <a:normAutofit/>
          </a:bodyPr>
          <a:lstStyle/>
          <a:p>
            <a:r>
              <a:rPr lang="en-US" dirty="0"/>
              <a:t>Caso </a:t>
            </a:r>
            <a:r>
              <a:rPr lang="en-US" dirty="0" err="1"/>
              <a:t>queiram</a:t>
            </a:r>
            <a:r>
              <a:rPr lang="en-US" dirty="0"/>
              <a:t> me </a:t>
            </a:r>
            <a:r>
              <a:rPr lang="en-US" dirty="0" err="1"/>
              <a:t>contatar</a:t>
            </a:r>
            <a:r>
              <a:rPr lang="en-US" dirty="0"/>
              <a:t>, </a:t>
            </a:r>
            <a:r>
              <a:rPr lang="en-US" dirty="0" err="1"/>
              <a:t>apenas</a:t>
            </a:r>
            <a:r>
              <a:rPr lang="en-US" dirty="0"/>
              <a:t> </a:t>
            </a:r>
            <a:r>
              <a:rPr lang="en-US" dirty="0" err="1"/>
              <a:t>escaneiem</a:t>
            </a:r>
            <a:r>
              <a:rPr lang="en-US" dirty="0"/>
              <a:t> o QR Code!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537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m do perfil">
            <a:extLst>
              <a:ext uri="{FF2B5EF4-FFF2-40B4-BE49-F238E27FC236}">
                <a16:creationId xmlns:a16="http://schemas.microsoft.com/office/drawing/2014/main" id="{491CDE93-9B58-758B-F35A-68724E8D3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5" r="3" b="3"/>
          <a:stretch/>
        </p:blipFill>
        <p:spPr bwMode="auto"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11F9DB-BFC8-5D22-0B7F-F2E5FA1B2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8615"/>
            <a:ext cx="5334000" cy="1524000"/>
          </a:xfrm>
        </p:spPr>
        <p:txBody>
          <a:bodyPr>
            <a:normAutofit/>
          </a:bodyPr>
          <a:lstStyle/>
          <a:p>
            <a:r>
              <a:rPr lang="pt-BR" sz="3600" b="1" dirty="0"/>
              <a:t>Quem sou eu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E2743C-AA38-224F-56A6-5B9A060AF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73127"/>
            <a:ext cx="5334000" cy="2848707"/>
          </a:xfrm>
        </p:spPr>
        <p:txBody>
          <a:bodyPr>
            <a:normAutofit/>
          </a:bodyPr>
          <a:lstStyle/>
          <a:p>
            <a:r>
              <a:rPr lang="pt-BR" sz="2400" dirty="0"/>
              <a:t>Estudante de engenharia de Software – 2° Período</a:t>
            </a:r>
          </a:p>
          <a:p>
            <a:r>
              <a:rPr lang="pt-BR" sz="2400" dirty="0"/>
              <a:t>Estagiário </a:t>
            </a:r>
            <a:r>
              <a:rPr lang="pt-BR" sz="2400" dirty="0" err="1"/>
              <a:t>One</a:t>
            </a:r>
            <a:r>
              <a:rPr lang="pt-BR" sz="2400" dirty="0"/>
              <a:t> </a:t>
            </a:r>
            <a:r>
              <a:rPr lang="pt-BR" sz="2400" dirty="0" err="1"/>
              <a:t>SubSea</a:t>
            </a:r>
            <a:r>
              <a:rPr lang="pt-BR" sz="2400" dirty="0"/>
              <a:t> – </a:t>
            </a:r>
            <a:r>
              <a:rPr lang="pt-BR" sz="2400" dirty="0" err="1"/>
              <a:t>Continuous</a:t>
            </a:r>
            <a:r>
              <a:rPr lang="pt-BR" sz="2400" dirty="0"/>
              <a:t> </a:t>
            </a:r>
            <a:r>
              <a:rPr lang="pt-BR" sz="2400" dirty="0" err="1"/>
              <a:t>Improvement</a:t>
            </a:r>
            <a:endParaRPr lang="pt-BR" sz="2400" dirty="0"/>
          </a:p>
          <a:p>
            <a:r>
              <a:rPr lang="pt-BR" sz="2400" dirty="0"/>
              <a:t>Desenvolvedor Freelance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E196E6-B7F5-D508-289D-CC9D143BA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3968" y="4275310"/>
            <a:ext cx="2438740" cy="2429214"/>
          </a:xfrm>
          <a:prstGeom prst="rect">
            <a:avLst/>
          </a:prstGeom>
        </p:spPr>
      </p:pic>
      <p:pic>
        <p:nvPicPr>
          <p:cNvPr id="6" name="Picture 2" descr="Código QR&#10;&#10;Descrição gerada automaticamente">
            <a:extLst>
              <a:ext uri="{FF2B5EF4-FFF2-40B4-BE49-F238E27FC236}">
                <a16:creationId xmlns:a16="http://schemas.microsoft.com/office/drawing/2014/main" id="{6AE65C84-F786-C47D-478B-8D55BCAF5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3177" y="4275310"/>
            <a:ext cx="2438741" cy="2438741"/>
          </a:xfrm>
          <a:prstGeom prst="roundRect">
            <a:avLst>
              <a:gd name="adj" fmla="val 4380"/>
            </a:avLst>
          </a:prstGeom>
          <a:solidFill>
            <a:schemeClr val="tx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48420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3AE741-9E50-5E17-4262-EAB8B1FA7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117" y="476290"/>
            <a:ext cx="9923766" cy="1063256"/>
          </a:xfrm>
        </p:spPr>
        <p:txBody>
          <a:bodyPr anchor="t">
            <a:normAutofit/>
          </a:bodyPr>
          <a:lstStyle/>
          <a:p>
            <a:r>
              <a:rPr lang="pt-BR" sz="3600" b="1" dirty="0"/>
              <a:t>Qual o propósito desse workshop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CD4B382-08F4-B0F2-0CFF-FC14DBD51891}"/>
              </a:ext>
            </a:extLst>
          </p:cNvPr>
          <p:cNvGrpSpPr/>
          <p:nvPr/>
        </p:nvGrpSpPr>
        <p:grpSpPr>
          <a:xfrm>
            <a:off x="1839000" y="2849458"/>
            <a:ext cx="1159084" cy="1159084"/>
            <a:chOff x="1134117" y="2849457"/>
            <a:chExt cx="1159084" cy="1159084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F729BA63-1501-9511-21F0-D8CDA639EEC5}"/>
                </a:ext>
              </a:extLst>
            </p:cNvPr>
            <p:cNvSpPr/>
            <p:nvPr/>
          </p:nvSpPr>
          <p:spPr>
            <a:xfrm>
              <a:off x="1134117" y="2849457"/>
              <a:ext cx="1159084" cy="1159084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7" name="Retângulo 6" descr="Marca de seleção">
              <a:extLst>
                <a:ext uri="{FF2B5EF4-FFF2-40B4-BE49-F238E27FC236}">
                  <a16:creationId xmlns:a16="http://schemas.microsoft.com/office/drawing/2014/main" id="{3337C4C1-5B3C-0EAF-4D3B-9BFC81F00D0F}"/>
                </a:ext>
              </a:extLst>
            </p:cNvPr>
            <p:cNvSpPr/>
            <p:nvPr/>
          </p:nvSpPr>
          <p:spPr>
            <a:xfrm>
              <a:off x="1377526" y="3092866"/>
              <a:ext cx="672266" cy="672266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2C97876F-284A-D56D-2B61-4585D8A9D50C}"/>
              </a:ext>
            </a:extLst>
          </p:cNvPr>
          <p:cNvSpPr/>
          <p:nvPr/>
        </p:nvSpPr>
        <p:spPr>
          <a:xfrm>
            <a:off x="1134117" y="4181410"/>
            <a:ext cx="3312299" cy="481359"/>
          </a:xfrm>
          <a:custGeom>
            <a:avLst/>
            <a:gdLst>
              <a:gd name="connsiteX0" fmla="*/ 0 w 3312299"/>
              <a:gd name="connsiteY0" fmla="*/ 0 h 481359"/>
              <a:gd name="connsiteX1" fmla="*/ 3312299 w 3312299"/>
              <a:gd name="connsiteY1" fmla="*/ 0 h 481359"/>
              <a:gd name="connsiteX2" fmla="*/ 3312299 w 3312299"/>
              <a:gd name="connsiteY2" fmla="*/ 481359 h 481359"/>
              <a:gd name="connsiteX3" fmla="*/ 0 w 3312299"/>
              <a:gd name="connsiteY3" fmla="*/ 481359 h 481359"/>
              <a:gd name="connsiteX4" fmla="*/ 0 w 3312299"/>
              <a:gd name="connsiteY4" fmla="*/ 0 h 4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2299" h="481359">
                <a:moveTo>
                  <a:pt x="0" y="0"/>
                </a:moveTo>
                <a:lnTo>
                  <a:pt x="3312299" y="0"/>
                </a:lnTo>
                <a:lnTo>
                  <a:pt x="3312299" y="481359"/>
                </a:lnTo>
                <a:lnTo>
                  <a:pt x="0" y="4813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kern="1200" dirty="0"/>
              <a:t>Entender aplicações práticas de algoritmos</a:t>
            </a:r>
            <a:endParaRPr lang="en-US" sz="2000" kern="1200" dirty="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60DED790-EDF4-36A1-7E4C-75153781EE0A}"/>
              </a:ext>
            </a:extLst>
          </p:cNvPr>
          <p:cNvGrpSpPr/>
          <p:nvPr/>
        </p:nvGrpSpPr>
        <p:grpSpPr>
          <a:xfrm>
            <a:off x="5241786" y="2849458"/>
            <a:ext cx="1159084" cy="1159084"/>
            <a:chOff x="5046635" y="2849457"/>
            <a:chExt cx="1159084" cy="1159084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06AFF7F6-8CF4-E0D3-2A6A-E1126D851075}"/>
                </a:ext>
              </a:extLst>
            </p:cNvPr>
            <p:cNvSpPr/>
            <p:nvPr/>
          </p:nvSpPr>
          <p:spPr>
            <a:xfrm>
              <a:off x="5046635" y="2849457"/>
              <a:ext cx="1159084" cy="1159084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" name="Retângulo 11" descr="Banco de dados">
              <a:extLst>
                <a:ext uri="{FF2B5EF4-FFF2-40B4-BE49-F238E27FC236}">
                  <a16:creationId xmlns:a16="http://schemas.microsoft.com/office/drawing/2014/main" id="{FB02F069-ED23-488D-2FB4-698D382DD9B6}"/>
                </a:ext>
              </a:extLst>
            </p:cNvPr>
            <p:cNvSpPr/>
            <p:nvPr/>
          </p:nvSpPr>
          <p:spPr>
            <a:xfrm>
              <a:off x="5290045" y="3092866"/>
              <a:ext cx="672266" cy="672266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7D7513EA-B6E2-4349-A1CD-FD30DEF8D4C9}"/>
              </a:ext>
            </a:extLst>
          </p:cNvPr>
          <p:cNvSpPr/>
          <p:nvPr/>
        </p:nvSpPr>
        <p:spPr>
          <a:xfrm>
            <a:off x="4507061" y="4181410"/>
            <a:ext cx="2940729" cy="481359"/>
          </a:xfrm>
          <a:custGeom>
            <a:avLst/>
            <a:gdLst>
              <a:gd name="connsiteX0" fmla="*/ 0 w 2940729"/>
              <a:gd name="connsiteY0" fmla="*/ 0 h 481359"/>
              <a:gd name="connsiteX1" fmla="*/ 2940729 w 2940729"/>
              <a:gd name="connsiteY1" fmla="*/ 0 h 481359"/>
              <a:gd name="connsiteX2" fmla="*/ 2940729 w 2940729"/>
              <a:gd name="connsiteY2" fmla="*/ 481359 h 481359"/>
              <a:gd name="connsiteX3" fmla="*/ 0 w 2940729"/>
              <a:gd name="connsiteY3" fmla="*/ 481359 h 481359"/>
              <a:gd name="connsiteX4" fmla="*/ 0 w 2940729"/>
              <a:gd name="connsiteY4" fmla="*/ 0 h 4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0729" h="481359">
                <a:moveTo>
                  <a:pt x="0" y="0"/>
                </a:moveTo>
                <a:lnTo>
                  <a:pt x="2940729" y="0"/>
                </a:lnTo>
                <a:lnTo>
                  <a:pt x="2940729" y="481359"/>
                </a:lnTo>
                <a:lnTo>
                  <a:pt x="0" y="4813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kern="1200" dirty="0"/>
              <a:t>Quando usar certas Data </a:t>
            </a:r>
            <a:r>
              <a:rPr lang="pt-BR" sz="2000" kern="1200" dirty="0" err="1"/>
              <a:t>Structures</a:t>
            </a:r>
            <a:endParaRPr lang="en-US" sz="2000" kern="1200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8F4439F-8F87-0E10-0C47-9EC04A288E77}"/>
              </a:ext>
            </a:extLst>
          </p:cNvPr>
          <p:cNvGrpSpPr/>
          <p:nvPr/>
        </p:nvGrpSpPr>
        <p:grpSpPr>
          <a:xfrm>
            <a:off x="8644573" y="2849458"/>
            <a:ext cx="1159084" cy="1159084"/>
            <a:chOff x="7939690" y="2849457"/>
            <a:chExt cx="1159084" cy="1159084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848E9343-DBF1-9D9F-232A-99433981C0FD}"/>
                </a:ext>
              </a:extLst>
            </p:cNvPr>
            <p:cNvSpPr/>
            <p:nvPr/>
          </p:nvSpPr>
          <p:spPr>
            <a:xfrm>
              <a:off x="7939690" y="2849457"/>
              <a:ext cx="1159084" cy="1159084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6" name="Retângulo 15" descr="Engrenagens">
              <a:extLst>
                <a:ext uri="{FF2B5EF4-FFF2-40B4-BE49-F238E27FC236}">
                  <a16:creationId xmlns:a16="http://schemas.microsoft.com/office/drawing/2014/main" id="{8AF51A02-1899-3784-8F49-EA50AF00C54A}"/>
                </a:ext>
              </a:extLst>
            </p:cNvPr>
            <p:cNvSpPr/>
            <p:nvPr/>
          </p:nvSpPr>
          <p:spPr>
            <a:xfrm>
              <a:off x="8183099" y="3092866"/>
              <a:ext cx="672266" cy="672266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03B3B846-A991-FCDA-CDE6-9E5E69833491}"/>
              </a:ext>
            </a:extLst>
          </p:cNvPr>
          <p:cNvSpPr/>
          <p:nvPr/>
        </p:nvSpPr>
        <p:spPr>
          <a:xfrm>
            <a:off x="7508434" y="4181410"/>
            <a:ext cx="3250949" cy="481359"/>
          </a:xfrm>
          <a:custGeom>
            <a:avLst/>
            <a:gdLst>
              <a:gd name="connsiteX0" fmla="*/ 0 w 3250949"/>
              <a:gd name="connsiteY0" fmla="*/ 0 h 481359"/>
              <a:gd name="connsiteX1" fmla="*/ 3250949 w 3250949"/>
              <a:gd name="connsiteY1" fmla="*/ 0 h 481359"/>
              <a:gd name="connsiteX2" fmla="*/ 3250949 w 3250949"/>
              <a:gd name="connsiteY2" fmla="*/ 481359 h 481359"/>
              <a:gd name="connsiteX3" fmla="*/ 0 w 3250949"/>
              <a:gd name="connsiteY3" fmla="*/ 481359 h 481359"/>
              <a:gd name="connsiteX4" fmla="*/ 0 w 3250949"/>
              <a:gd name="connsiteY4" fmla="*/ 0 h 4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0949" h="481359">
                <a:moveTo>
                  <a:pt x="0" y="0"/>
                </a:moveTo>
                <a:lnTo>
                  <a:pt x="3250949" y="0"/>
                </a:lnTo>
                <a:lnTo>
                  <a:pt x="3250949" y="481359"/>
                </a:lnTo>
                <a:lnTo>
                  <a:pt x="0" y="48135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l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000" kern="1200" dirty="0"/>
              <a:t>Entender como e quando otimizar processos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17299022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9" name="Rectangle 3085">
            <a:extLst>
              <a:ext uri="{FF2B5EF4-FFF2-40B4-BE49-F238E27FC236}">
                <a16:creationId xmlns:a16="http://schemas.microsoft.com/office/drawing/2014/main" id="{7F45ECE5-A3F3-4055-A90B-041B81B57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8" name="Rectangle 3087">
            <a:extLst>
              <a:ext uri="{FF2B5EF4-FFF2-40B4-BE49-F238E27FC236}">
                <a16:creationId xmlns:a16="http://schemas.microsoft.com/office/drawing/2014/main" id="{D16D23BC-2ACF-48DE-990E-0AEA1B3CC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BF09B4-FB74-1F42-A76F-99A5002B5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45336" y="1688122"/>
            <a:ext cx="4301327" cy="430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887F546-E4BD-BD51-C995-FF8572BB0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117" y="476290"/>
            <a:ext cx="9923766" cy="1063256"/>
          </a:xfrm>
        </p:spPr>
        <p:txBody>
          <a:bodyPr anchor="t">
            <a:normAutofit/>
          </a:bodyPr>
          <a:lstStyle/>
          <a:p>
            <a:pPr algn="ctr"/>
            <a:r>
              <a:rPr lang="pt-BR" sz="36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Links Úteis</a:t>
            </a:r>
          </a:p>
        </p:txBody>
      </p:sp>
    </p:spTree>
    <p:extLst>
      <p:ext uri="{BB962C8B-B14F-4D97-AF65-F5344CB8AC3E}">
        <p14:creationId xmlns:p14="http://schemas.microsoft.com/office/powerpoint/2010/main" val="65352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flexión ligera en una lente">
            <a:extLst>
              <a:ext uri="{FF2B5EF4-FFF2-40B4-BE49-F238E27FC236}">
                <a16:creationId xmlns:a16="http://schemas.microsoft.com/office/drawing/2014/main" id="{111A1435-FBE3-7808-AE2B-6547674A02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5000"/>
          </a:blip>
          <a:srcRect t="3151" b="12579"/>
          <a:stretch/>
        </p:blipFill>
        <p:spPr>
          <a:xfrm>
            <a:off x="-61740" y="10"/>
            <a:ext cx="12191980" cy="6857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30BD55-AF55-EC81-538A-691278620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889" y="-558018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Algoritimos</a:t>
            </a:r>
            <a:r>
              <a:rPr lang="en-US" sz="4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de </a:t>
            </a:r>
            <a:r>
              <a:rPr lang="en-US" sz="4800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busca</a:t>
            </a:r>
            <a:endParaRPr lang="en-US" sz="4800" b="1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6" name="Gráfico 5" descr="Lista de Verificação com preenchimento sólido">
            <a:extLst>
              <a:ext uri="{FF2B5EF4-FFF2-40B4-BE49-F238E27FC236}">
                <a16:creationId xmlns:a16="http://schemas.microsoft.com/office/drawing/2014/main" id="{538F51F3-AE98-5534-16CD-0C7733D66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081744">
            <a:off x="5181812" y="3472480"/>
            <a:ext cx="2084363" cy="2084363"/>
          </a:xfrm>
          <a:prstGeom prst="rect">
            <a:avLst/>
          </a:prstGeom>
        </p:spPr>
      </p:pic>
      <p:pic>
        <p:nvPicPr>
          <p:cNvPr id="8" name="Gráfico 7" descr="Lupa com preenchimento sólido">
            <a:extLst>
              <a:ext uri="{FF2B5EF4-FFF2-40B4-BE49-F238E27FC236}">
                <a16:creationId xmlns:a16="http://schemas.microsoft.com/office/drawing/2014/main" id="{76E919FE-DECC-407F-0724-795B36565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404545">
            <a:off x="5801591" y="3193472"/>
            <a:ext cx="1810043" cy="18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330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upa em tela de fundo clara">
            <a:extLst>
              <a:ext uri="{FF2B5EF4-FFF2-40B4-BE49-F238E27FC236}">
                <a16:creationId xmlns:a16="http://schemas.microsoft.com/office/drawing/2014/main" id="{98657255-990F-6AC4-E235-A57FB0810B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DF79757-1897-4865-DC48-FC64B2F28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Linear Search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13D97E-75DD-F519-D59C-98D3AE114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012" y="388620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/>
              <a:t>Vamos para o quadro</a:t>
            </a:r>
          </a:p>
        </p:txBody>
      </p:sp>
    </p:spTree>
    <p:extLst>
      <p:ext uri="{BB962C8B-B14F-4D97-AF65-F5344CB8AC3E}">
        <p14:creationId xmlns:p14="http://schemas.microsoft.com/office/powerpoint/2010/main" val="21016545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PU com números binários e plantas">
            <a:extLst>
              <a:ext uri="{FF2B5EF4-FFF2-40B4-BE49-F238E27FC236}">
                <a16:creationId xmlns:a16="http://schemas.microsoft.com/office/drawing/2014/main" id="{44F954BF-3122-7C40-E36C-7B2C881EFD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167855-6451-E310-9E84-EA437647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Binary search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939D8A-4DA9-C74F-149D-6E9C8E0B6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012" y="388620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/>
              <a:t>Para o </a:t>
            </a:r>
            <a:r>
              <a:rPr lang="en-US" sz="2100" dirty="0" err="1"/>
              <a:t>quadro</a:t>
            </a:r>
            <a:r>
              <a:rPr lang="en-US" sz="2100" dirty="0"/>
              <a:t> </a:t>
            </a:r>
            <a:r>
              <a:rPr lang="en-US" sz="2100" dirty="0" err="1"/>
              <a:t>novamente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6294149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ússola de navegação em uma tela de fundo azul">
            <a:extLst>
              <a:ext uri="{FF2B5EF4-FFF2-40B4-BE49-F238E27FC236}">
                <a16:creationId xmlns:a16="http://schemas.microsoft.com/office/drawing/2014/main" id="{3199F6F3-D825-1AF3-C17E-DBE96BCCFD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0" name="Rounded Rectangle 8">
            <a:extLst>
              <a:ext uri="{FF2B5EF4-FFF2-40B4-BE49-F238E27FC236}">
                <a16:creationId xmlns:a16="http://schemas.microsoft.com/office/drawing/2014/main" id="{65A90F71-A42A-4C8F-B594-676618CA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042" y="573488"/>
            <a:ext cx="10463916" cy="5711024"/>
          </a:xfrm>
          <a:prstGeom prst="roundRect">
            <a:avLst>
              <a:gd name="adj" fmla="val 1827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C88F41-1DEA-6279-C12B-B53958AB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170" y="879566"/>
            <a:ext cx="9556612" cy="16350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Mas, e se a </a:t>
            </a:r>
            <a:r>
              <a:rPr lang="en-US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lista</a:t>
            </a:r>
            <a:r>
              <a:rPr lang="en-US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não</a:t>
            </a:r>
            <a:r>
              <a:rPr lang="en-US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estiver</a:t>
            </a:r>
            <a:r>
              <a:rPr lang="en-US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organizada</a:t>
            </a:r>
            <a:r>
              <a:rPr lang="en-US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C71D77-992D-296D-1F86-D237EBDFD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169" y="2666999"/>
            <a:ext cx="9556612" cy="303711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i="1" dirty="0"/>
              <a:t>Sort Algorithms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(Ou </a:t>
            </a:r>
            <a:r>
              <a:rPr lang="en-US" dirty="0" err="1"/>
              <a:t>simplesmente</a:t>
            </a:r>
            <a:r>
              <a:rPr lang="en-US" dirty="0"/>
              <a:t> .sort( ) ) </a:t>
            </a:r>
          </a:p>
        </p:txBody>
      </p:sp>
    </p:spTree>
    <p:extLst>
      <p:ext uri="{BB962C8B-B14F-4D97-AF65-F5344CB8AC3E}">
        <p14:creationId xmlns:p14="http://schemas.microsoft.com/office/powerpoint/2010/main" val="40430280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ano de fundo de tecnologia de redes e blocos azuis">
            <a:extLst>
              <a:ext uri="{FF2B5EF4-FFF2-40B4-BE49-F238E27FC236}">
                <a16:creationId xmlns:a16="http://schemas.microsoft.com/office/drawing/2014/main" id="{20B3D476-47DE-E7C1-07AE-95A068389C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5000"/>
          </a:blip>
          <a:srcRect b="-4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F98CDC5-4A8D-9714-F6F0-44DBDF8FE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pt-BR" b="1" dirty="0"/>
              <a:t>Uma nova data </a:t>
            </a:r>
            <a:r>
              <a:rPr lang="pt-BR" b="1" dirty="0" err="1"/>
              <a:t>structure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1F0349-9D7A-FD1E-2132-407EEFC11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pt-BR" dirty="0" err="1"/>
              <a:t>Linked</a:t>
            </a:r>
            <a:r>
              <a:rPr lang="pt-BR" dirty="0"/>
              <a:t> </a:t>
            </a:r>
            <a:r>
              <a:rPr lang="pt-BR" dirty="0" err="1"/>
              <a:t>lists</a:t>
            </a:r>
            <a:r>
              <a:rPr lang="pt-B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336609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Malh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alh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h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TotalTime>80</TotalTime>
  <Words>142</Words>
  <Application>Microsoft Office PowerPoint</Application>
  <PresentationFormat>Widescreen</PresentationFormat>
  <Paragraphs>28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Malha</vt:lpstr>
      <vt:lpstr>Bem vindos!</vt:lpstr>
      <vt:lpstr>Quem sou eu</vt:lpstr>
      <vt:lpstr>Qual o propósito desse workshop</vt:lpstr>
      <vt:lpstr>Links Úteis</vt:lpstr>
      <vt:lpstr>Algoritimos de busca</vt:lpstr>
      <vt:lpstr>Linear Search</vt:lpstr>
      <vt:lpstr>Binary search</vt:lpstr>
      <vt:lpstr>Mas, e se a lista não estiver organizada?</vt:lpstr>
      <vt:lpstr>Uma nova data structure</vt:lpstr>
      <vt:lpstr>Como podemos buscar dentro de uma linked list??</vt:lpstr>
      <vt:lpstr>Alguma pergunta?</vt:lpstr>
      <vt:lpstr>Hackathon!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Bem vindos!</dc:title>
  <dc:creator>Enzo Enrico</dc:creator>
  <cp:lastModifiedBy>Enzo Enrico</cp:lastModifiedBy>
  <cp:revision>5</cp:revision>
  <dcterms:created xsi:type="dcterms:W3CDTF">2023-10-04T01:17:40Z</dcterms:created>
  <dcterms:modified xsi:type="dcterms:W3CDTF">2023-10-04T02:38:35Z</dcterms:modified>
</cp:coreProperties>
</file>